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C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4" autoAdjust="0"/>
    <p:restoredTop sz="94660"/>
  </p:normalViewPr>
  <p:slideViewPr>
    <p:cSldViewPr snapToGrid="0">
      <p:cViewPr>
        <p:scale>
          <a:sx n="60" d="100"/>
          <a:sy n="60" d="100"/>
        </p:scale>
        <p:origin x="41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0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F1ABF-654C-4CB5-B42A-9F2A465FE505}" type="datetimeFigureOut">
              <a:rPr lang="pt-BR" smtClean="0"/>
              <a:t>18/06/2024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A3469-9C10-476A-964F-5F159832A3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0585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31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31B932-24FC-2775-49EA-2B991574D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569" y="564440"/>
            <a:ext cx="7632032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pt-BR" sz="4400" b="1" kern="1200" dirty="0">
                <a:solidFill>
                  <a:srgbClr val="AD904C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19">
            <a:extLst>
              <a:ext uri="{FF2B5EF4-FFF2-40B4-BE49-F238E27FC236}">
                <a16:creationId xmlns:a16="http://schemas.microsoft.com/office/drawing/2014/main" id="{D7CF824E-C267-D136-FDB0-53CA9BB59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2406315"/>
            <a:ext cx="11405936" cy="3224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200">
                <a:latin typeface="Myriad Pro" panose="020B0503030403020204"/>
              </a:defRPr>
            </a:lvl1pPr>
            <a:lvl2pPr>
              <a:defRPr sz="2200">
                <a:latin typeface="Myriad Pro" panose="020B0503030403020204"/>
              </a:defRPr>
            </a:lvl2pPr>
            <a:lvl3pPr>
              <a:defRPr sz="2200">
                <a:latin typeface="Myriad Pro" panose="020B0503030403020204"/>
              </a:defRPr>
            </a:lvl3pPr>
            <a:lvl4pPr>
              <a:defRPr sz="2200">
                <a:latin typeface="Myriad Pro" panose="020B0503030403020204"/>
              </a:defRPr>
            </a:lvl4pPr>
            <a:lvl5pPr>
              <a:defRPr sz="2200">
                <a:latin typeface="Myriad Pro" panose="020B0503030403020204"/>
              </a:defRPr>
            </a:lvl5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824821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721EBA64-3B18-F060-FE3E-E5109D904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569" y="564440"/>
            <a:ext cx="7632032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pt-BR" sz="4400" b="1" kern="1200" dirty="0">
                <a:solidFill>
                  <a:srgbClr val="AD904C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4" name="Espaço Reservado para Texto 19">
            <a:extLst>
              <a:ext uri="{FF2B5EF4-FFF2-40B4-BE49-F238E27FC236}">
                <a16:creationId xmlns:a16="http://schemas.microsoft.com/office/drawing/2014/main" id="{380A7D16-FD80-B2EF-423B-F6B167452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2406315"/>
            <a:ext cx="5486399" cy="3224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200">
                <a:latin typeface="Myriad Pro" panose="020B0503030403020204"/>
              </a:defRPr>
            </a:lvl1pPr>
            <a:lvl2pPr>
              <a:defRPr sz="2200">
                <a:latin typeface="Myriad Pro" panose="020B0503030403020204"/>
              </a:defRPr>
            </a:lvl2pPr>
            <a:lvl3pPr>
              <a:defRPr sz="2200">
                <a:latin typeface="Myriad Pro" panose="020B0503030403020204"/>
              </a:defRPr>
            </a:lvl3pPr>
            <a:lvl4pPr>
              <a:defRPr sz="2200">
                <a:latin typeface="Myriad Pro" panose="020B0503030403020204"/>
              </a:defRPr>
            </a:lvl4pPr>
            <a:lvl5pPr>
              <a:defRPr sz="2200">
                <a:latin typeface="Myriad Pro" panose="020B0503030403020204"/>
              </a:defRPr>
            </a:lvl5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5" name="Espaço Reservado para Texto 19">
            <a:extLst>
              <a:ext uri="{FF2B5EF4-FFF2-40B4-BE49-F238E27FC236}">
                <a16:creationId xmlns:a16="http://schemas.microsoft.com/office/drawing/2014/main" id="{C9EF78D1-E1EC-6C13-A267-7221FFF8773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60168" y="2406314"/>
            <a:ext cx="5486399" cy="3224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200">
                <a:latin typeface="Myriad Pro" panose="020B0503030403020204"/>
              </a:defRPr>
            </a:lvl1pPr>
            <a:lvl2pPr>
              <a:defRPr sz="2200">
                <a:latin typeface="Myriad Pro" panose="020B0503030403020204"/>
              </a:defRPr>
            </a:lvl2pPr>
            <a:lvl3pPr>
              <a:defRPr sz="2200">
                <a:latin typeface="Myriad Pro" panose="020B0503030403020204"/>
              </a:defRPr>
            </a:lvl3pPr>
            <a:lvl4pPr>
              <a:defRPr sz="2200">
                <a:latin typeface="Myriad Pro" panose="020B0503030403020204"/>
              </a:defRPr>
            </a:lvl4pPr>
            <a:lvl5pPr>
              <a:defRPr sz="2200">
                <a:latin typeface="Myriad Pro" panose="020B0503030403020204"/>
              </a:defRPr>
            </a:lvl5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949272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526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-228600" algn="l" defTabSz="914400" rtl="0" eaLnBrk="1" latinLnBrk="0" hangingPunct="1">
        <a:lnSpc>
          <a:spcPct val="80000"/>
        </a:lnSpc>
        <a:spcBef>
          <a:spcPts val="1000"/>
        </a:spcBef>
        <a:buFont typeface="Arial" panose="020B0604020202020204" pitchFamily="34" charset="0"/>
        <a:buChar char="•"/>
        <a:defRPr lang="pt-BR" sz="2200" b="1" kern="1200" dirty="0" smtClean="0">
          <a:solidFill>
            <a:srgbClr val="173322"/>
          </a:solidFill>
          <a:latin typeface="Myriad Pro" panose="020B0503030403020204"/>
          <a:ea typeface="+mn-ea"/>
          <a:cs typeface="+mn-cs"/>
        </a:defRPr>
      </a:lvl1pPr>
      <a:lvl2pPr marL="0" indent="-228600" algn="l" defTabSz="914400" rtl="0" eaLnBrk="1" latinLnBrk="0" hangingPunct="1">
        <a:lnSpc>
          <a:spcPct val="80000"/>
        </a:lnSpc>
        <a:spcBef>
          <a:spcPts val="500"/>
        </a:spcBef>
        <a:buFont typeface="Arial" panose="020B0604020202020204" pitchFamily="34" charset="0"/>
        <a:buChar char="•"/>
        <a:defRPr lang="pt-BR" sz="2200" b="1" kern="1200" dirty="0" smtClean="0">
          <a:solidFill>
            <a:srgbClr val="173322"/>
          </a:solidFill>
          <a:latin typeface="Myriad Pro" panose="020B0503030403020204"/>
          <a:ea typeface="+mn-ea"/>
          <a:cs typeface="+mn-cs"/>
        </a:defRPr>
      </a:lvl2pPr>
      <a:lvl3pPr marL="0" indent="-228600" algn="l" defTabSz="914400" rtl="0" eaLnBrk="1" latinLnBrk="0" hangingPunct="1">
        <a:lnSpc>
          <a:spcPct val="80000"/>
        </a:lnSpc>
        <a:spcBef>
          <a:spcPts val="500"/>
        </a:spcBef>
        <a:buFont typeface="Arial" panose="020B0604020202020204" pitchFamily="34" charset="0"/>
        <a:buChar char="•"/>
        <a:defRPr lang="pt-BR" sz="2200" b="1" kern="1200" dirty="0" smtClean="0">
          <a:solidFill>
            <a:srgbClr val="173322"/>
          </a:solidFill>
          <a:latin typeface="Myriad Pro" panose="020B0503030403020204"/>
          <a:ea typeface="+mn-ea"/>
          <a:cs typeface="+mn-cs"/>
        </a:defRPr>
      </a:lvl3pPr>
      <a:lvl4pPr marL="0" indent="-228600" algn="l" defTabSz="914400" rtl="0" eaLnBrk="1" latinLnBrk="0" hangingPunct="1">
        <a:lnSpc>
          <a:spcPct val="80000"/>
        </a:lnSpc>
        <a:spcBef>
          <a:spcPts val="500"/>
        </a:spcBef>
        <a:buFont typeface="Arial" panose="020B0604020202020204" pitchFamily="34" charset="0"/>
        <a:buChar char="•"/>
        <a:defRPr lang="pt-BR" sz="2200" b="1" kern="1200" dirty="0" smtClean="0">
          <a:solidFill>
            <a:srgbClr val="173322"/>
          </a:solidFill>
          <a:latin typeface="Myriad Pro" panose="020B0503030403020204"/>
          <a:ea typeface="+mn-ea"/>
          <a:cs typeface="+mn-cs"/>
        </a:defRPr>
      </a:lvl4pPr>
      <a:lvl5pPr marL="0" indent="-228600" algn="l" defTabSz="914400" rtl="0" eaLnBrk="1" latinLnBrk="0" hangingPunct="1">
        <a:lnSpc>
          <a:spcPct val="80000"/>
        </a:lnSpc>
        <a:spcBef>
          <a:spcPts val="500"/>
        </a:spcBef>
        <a:buFont typeface="Arial" panose="020B0604020202020204" pitchFamily="34" charset="0"/>
        <a:buChar char="•"/>
        <a:defRPr lang="pt-BR" sz="2200" b="1" kern="1200" dirty="0">
          <a:solidFill>
            <a:srgbClr val="173322"/>
          </a:solidFill>
          <a:latin typeface="Myriad Pro" panose="020B0503030403020204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0ABB843C-F58B-09D7-3105-A4AADC3960F8}"/>
              </a:ext>
            </a:extLst>
          </p:cNvPr>
          <p:cNvSpPr txBox="1"/>
          <p:nvPr/>
        </p:nvSpPr>
        <p:spPr>
          <a:xfrm>
            <a:off x="1259084" y="4283621"/>
            <a:ext cx="47953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200" dirty="0">
                <a:solidFill>
                  <a:srgbClr val="173322"/>
                </a:solidFill>
                <a:latin typeface="Myriad Pro" panose="020B0503030403020204" pitchFamily="34" charset="0"/>
              </a:rPr>
              <a:t>Tamanho padrão para fonte de texto</a:t>
            </a:r>
          </a:p>
          <a:p>
            <a:r>
              <a:rPr lang="pt-BR" sz="2200" dirty="0">
                <a:solidFill>
                  <a:srgbClr val="173322"/>
                </a:solidFill>
                <a:latin typeface="Myriad Pro" panose="020B0503030403020204" pitchFamily="34" charset="0"/>
              </a:rPr>
              <a:t>(Usar esse tamanho para textos longos)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BDFB318-1EF6-683C-CD1B-F65C4CC028D7}"/>
              </a:ext>
            </a:extLst>
          </p:cNvPr>
          <p:cNvSpPr txBox="1"/>
          <p:nvPr/>
        </p:nvSpPr>
        <p:spPr>
          <a:xfrm>
            <a:off x="1402358" y="2128868"/>
            <a:ext cx="5410901" cy="1478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pt-BR" sz="4500" b="1" dirty="0">
                <a:solidFill>
                  <a:srgbClr val="AD904C"/>
                </a:solidFill>
                <a:latin typeface="Myriad Pro" panose="020B0503030403020204" pitchFamily="34" charset="0"/>
              </a:rPr>
              <a:t>Tamanho padrão</a:t>
            </a:r>
            <a:br>
              <a:rPr lang="pt-BR" sz="4500" b="1" dirty="0">
                <a:solidFill>
                  <a:srgbClr val="AD904C"/>
                </a:solidFill>
                <a:latin typeface="Myriad Pro" panose="020B0503030403020204" pitchFamily="34" charset="0"/>
              </a:rPr>
            </a:br>
            <a:r>
              <a:rPr lang="pt-BR" sz="4500" b="1" dirty="0">
                <a:solidFill>
                  <a:srgbClr val="AD904C"/>
                </a:solidFill>
                <a:latin typeface="Myriad Pro" panose="020B0503030403020204" pitchFamily="34" charset="0"/>
              </a:rPr>
              <a:t>para fonte de títulos</a:t>
            </a:r>
          </a:p>
          <a:p>
            <a:pPr>
              <a:lnSpc>
                <a:spcPct val="80000"/>
              </a:lnSpc>
            </a:pPr>
            <a:r>
              <a:rPr lang="pt-BR" sz="2200" dirty="0">
                <a:solidFill>
                  <a:srgbClr val="173322"/>
                </a:solidFill>
                <a:latin typeface="Myriad Pro" panose="020B0503030403020204" pitchFamily="34" charset="0"/>
              </a:rPr>
              <a:t>(Usar esse tamanho para títulos curtos)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812E274-6D10-0136-6FE4-598531307A74}"/>
              </a:ext>
            </a:extLst>
          </p:cNvPr>
          <p:cNvSpPr/>
          <p:nvPr/>
        </p:nvSpPr>
        <p:spPr>
          <a:xfrm>
            <a:off x="7129243" y="2425118"/>
            <a:ext cx="545284" cy="545284"/>
          </a:xfrm>
          <a:prstGeom prst="rect">
            <a:avLst/>
          </a:prstGeom>
          <a:solidFill>
            <a:srgbClr val="145C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8C4E03FF-455C-DE7D-0FB8-CD1AF1CDBA0B}"/>
              </a:ext>
            </a:extLst>
          </p:cNvPr>
          <p:cNvSpPr/>
          <p:nvPr/>
        </p:nvSpPr>
        <p:spPr>
          <a:xfrm>
            <a:off x="7129243" y="3738337"/>
            <a:ext cx="545284" cy="545284"/>
          </a:xfrm>
          <a:prstGeom prst="rect">
            <a:avLst/>
          </a:prstGeom>
          <a:solidFill>
            <a:srgbClr val="BC9E5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6BC4A35A-AECA-BCA4-93BA-4E5FDBA4A405}"/>
              </a:ext>
            </a:extLst>
          </p:cNvPr>
          <p:cNvSpPr/>
          <p:nvPr/>
        </p:nvSpPr>
        <p:spPr>
          <a:xfrm>
            <a:off x="7129243" y="3081727"/>
            <a:ext cx="545284" cy="545284"/>
          </a:xfrm>
          <a:prstGeom prst="rect">
            <a:avLst/>
          </a:prstGeom>
          <a:solidFill>
            <a:srgbClr val="17332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192B20"/>
              </a:solidFill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30B557D8-56F2-3533-3F0F-09EB1CAEC04B}"/>
              </a:ext>
            </a:extLst>
          </p:cNvPr>
          <p:cNvSpPr txBox="1"/>
          <p:nvPr/>
        </p:nvSpPr>
        <p:spPr>
          <a:xfrm>
            <a:off x="299480" y="6220626"/>
            <a:ext cx="116256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200" dirty="0">
                <a:solidFill>
                  <a:schemeClr val="bg1"/>
                </a:solidFill>
                <a:latin typeface="Myriad Pro" panose="020B0503030403020204" pitchFamily="34" charset="0"/>
              </a:rPr>
              <a:t>Área reservada para legendas e logo (remover esta caixa de texto antes de enviar para a gravação)</a:t>
            </a:r>
          </a:p>
        </p:txBody>
      </p:sp>
    </p:spTree>
    <p:extLst>
      <p:ext uri="{BB962C8B-B14F-4D97-AF65-F5344CB8AC3E}">
        <p14:creationId xmlns:p14="http://schemas.microsoft.com/office/powerpoint/2010/main" val="26629665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Aptos</vt:lpstr>
      <vt:lpstr>Arial</vt:lpstr>
      <vt:lpstr>Myriad Pro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Mateus Ribeiro Pedro</dc:creator>
  <cp:lastModifiedBy>Patrícia Vieira Maia</cp:lastModifiedBy>
  <cp:revision>12</cp:revision>
  <dcterms:created xsi:type="dcterms:W3CDTF">2024-03-18T12:46:20Z</dcterms:created>
  <dcterms:modified xsi:type="dcterms:W3CDTF">2024-06-18T22:15:31Z</dcterms:modified>
</cp:coreProperties>
</file>